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76" r:id="rId4"/>
    <p:sldId id="285" r:id="rId5"/>
    <p:sldId id="287" r:id="rId6"/>
    <p:sldId id="288" r:id="rId7"/>
    <p:sldId id="300" r:id="rId8"/>
    <p:sldId id="289" r:id="rId9"/>
    <p:sldId id="290" r:id="rId10"/>
    <p:sldId id="262" r:id="rId11"/>
    <p:sldId id="264" r:id="rId12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AB1F"/>
    <a:srgbClr val="006BB3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03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60DEC-500B-4593-9F36-CB08BD47AB3C}" type="datetimeFigureOut">
              <a:rPr lang="fr-FR" smtClean="0"/>
              <a:t>28/08/2025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2F7F0-1595-4041-AD49-CC8367137B8A}" type="slidenum">
              <a:rPr lang="fr-FR" smtClean="0"/>
              <a:t>‹N°›</a:t>
            </a:fld>
            <a:endParaRPr lang="fr-F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0977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60DEC-500B-4593-9F36-CB08BD47AB3C}" type="datetimeFigureOut">
              <a:rPr lang="fr-FR" smtClean="0"/>
              <a:t>28/08/2025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2F7F0-1595-4041-AD49-CC8367137B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1891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60DEC-500B-4593-9F36-CB08BD47AB3C}" type="datetimeFigureOut">
              <a:rPr lang="fr-FR" smtClean="0"/>
              <a:t>28/08/2025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2F7F0-1595-4041-AD49-CC8367137B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884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60DEC-500B-4593-9F36-CB08BD47AB3C}" type="datetimeFigureOut">
              <a:rPr lang="fr-FR" smtClean="0"/>
              <a:t>28/08/2025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2F7F0-1595-4041-AD49-CC8367137B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3079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60DEC-500B-4593-9F36-CB08BD47AB3C}" type="datetimeFigureOut">
              <a:rPr lang="fr-FR" smtClean="0"/>
              <a:t>28/08/2025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2F7F0-1595-4041-AD49-CC8367137B8A}" type="slidenum">
              <a:rPr lang="fr-FR" smtClean="0"/>
              <a:t>‹N°›</a:t>
            </a:fld>
            <a:endParaRPr lang="fr-F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2557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60DEC-500B-4593-9F36-CB08BD47AB3C}" type="datetimeFigureOut">
              <a:rPr lang="fr-FR" smtClean="0"/>
              <a:t>28/08/2025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2F7F0-1595-4041-AD49-CC8367137B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209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60DEC-500B-4593-9F36-CB08BD47AB3C}" type="datetimeFigureOut">
              <a:rPr lang="fr-FR" smtClean="0"/>
              <a:t>28/08/2025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2F7F0-1595-4041-AD49-CC8367137B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6910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60DEC-500B-4593-9F36-CB08BD47AB3C}" type="datetimeFigureOut">
              <a:rPr lang="fr-FR" smtClean="0"/>
              <a:t>28/08/2025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2F7F0-1595-4041-AD49-CC8367137B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7008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60DEC-500B-4593-9F36-CB08BD47AB3C}" type="datetimeFigureOut">
              <a:rPr lang="fr-FR" smtClean="0"/>
              <a:t>28/08/2025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2F7F0-1595-4041-AD49-CC8367137B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3311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E760DEC-500B-4593-9F36-CB08BD47AB3C}" type="datetimeFigureOut">
              <a:rPr lang="fr-FR" smtClean="0"/>
              <a:t>28/08/2025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012F7F0-1595-4041-AD49-CC8367137B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5790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60DEC-500B-4593-9F36-CB08BD47AB3C}" type="datetimeFigureOut">
              <a:rPr lang="fr-FR" smtClean="0"/>
              <a:t>28/08/2025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2F7F0-1595-4041-AD49-CC8367137B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6794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E760DEC-500B-4593-9F36-CB08BD47AB3C}" type="datetimeFigureOut">
              <a:rPr lang="fr-FR" smtClean="0"/>
              <a:t>28/08/2025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012F7F0-1595-4041-AD49-CC8367137B8A}" type="slidenum">
              <a:rPr lang="fr-FR" smtClean="0"/>
              <a:t>‹N°›</a:t>
            </a:fld>
            <a:endParaRPr lang="fr-F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7801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12" Type="http://schemas.openxmlformats.org/officeDocument/2006/relationships/image" Target="../media/image20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11" Type="http://schemas.openxmlformats.org/officeDocument/2006/relationships/image" Target="../media/image19.emf"/><Relationship Id="rId5" Type="http://schemas.openxmlformats.org/officeDocument/2006/relationships/image" Target="../media/image13.emf"/><Relationship Id="rId10" Type="http://schemas.openxmlformats.org/officeDocument/2006/relationships/image" Target="../media/image18.emf"/><Relationship Id="rId4" Type="http://schemas.openxmlformats.org/officeDocument/2006/relationships/image" Target="../media/image12.emf"/><Relationship Id="rId9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14995" y="2234082"/>
            <a:ext cx="10058400" cy="1837944"/>
          </a:xfrm>
        </p:spPr>
        <p:txBody>
          <a:bodyPr anchor="t">
            <a:normAutofit/>
          </a:bodyPr>
          <a:lstStyle/>
          <a:p>
            <a:pPr algn="ctr"/>
            <a:r>
              <a:rPr lang="fr-FR" sz="6000" b="1" dirty="0" smtClean="0">
                <a:solidFill>
                  <a:srgbClr val="006BB3"/>
                </a:solidFill>
                <a:latin typeface="Corbel" panose="020B0503020204020204" pitchFamily="34" charset="0"/>
              </a:rPr>
              <a:t>Conseil des Accueils de Loisirs</a:t>
            </a:r>
            <a:br>
              <a:rPr lang="fr-FR" sz="6000" b="1" dirty="0" smtClean="0">
                <a:solidFill>
                  <a:srgbClr val="006BB3"/>
                </a:solidFill>
                <a:latin typeface="Corbel" panose="020B0503020204020204" pitchFamily="34" charset="0"/>
              </a:rPr>
            </a:br>
            <a:r>
              <a:rPr lang="fr-FR" sz="6000" b="1" dirty="0" smtClean="0">
                <a:solidFill>
                  <a:srgbClr val="006BB3"/>
                </a:solidFill>
                <a:latin typeface="Corbel" panose="020B0503020204020204" pitchFamily="34" charset="0"/>
              </a:rPr>
              <a:t>26/06/2025</a:t>
            </a:r>
            <a:endParaRPr lang="fr-FR" sz="6000" b="1" dirty="0">
              <a:solidFill>
                <a:srgbClr val="006BB3"/>
              </a:solidFill>
              <a:latin typeface="Corbel" panose="020B0503020204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2AEE5A3-C326-239E-4446-9266BBAFD5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542" y="299801"/>
            <a:ext cx="2971539" cy="1032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075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400" b="1" dirty="0">
                <a:solidFill>
                  <a:srgbClr val="006BB3"/>
                </a:solidFill>
                <a:latin typeface="Corbel" panose="020B0503020204020204" pitchFamily="34" charset="0"/>
              </a:rPr>
              <a:t>A vos questions 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4800" y="1846263"/>
            <a:ext cx="4022725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21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50606" y="1942011"/>
            <a:ext cx="10515600" cy="2026316"/>
          </a:xfrm>
        </p:spPr>
        <p:txBody>
          <a:bodyPr>
            <a:normAutofit/>
          </a:bodyPr>
          <a:lstStyle/>
          <a:p>
            <a:pPr algn="ctr"/>
            <a:r>
              <a:rPr lang="en-US" altLang="fr-FR" sz="4900" b="1" dirty="0" smtClean="0">
                <a:solidFill>
                  <a:schemeClr val="accent2"/>
                </a:solidFill>
                <a:latin typeface="Corbel" panose="020B0503020204020204" pitchFamily="34" charset="0"/>
              </a:rPr>
              <a:t>Merci pour </a:t>
            </a:r>
            <a:r>
              <a:rPr lang="en-US" altLang="fr-FR" sz="4900" b="1" dirty="0" err="1">
                <a:solidFill>
                  <a:schemeClr val="accent2"/>
                </a:solidFill>
                <a:latin typeface="Corbel" panose="020B0503020204020204" pitchFamily="34" charset="0"/>
              </a:rPr>
              <a:t>votre</a:t>
            </a:r>
            <a:r>
              <a:rPr lang="en-US" altLang="fr-FR" sz="4900" b="1" dirty="0">
                <a:solidFill>
                  <a:schemeClr val="accent2"/>
                </a:solidFill>
                <a:latin typeface="Corbel" panose="020B0503020204020204" pitchFamily="34" charset="0"/>
              </a:rPr>
              <a:t> attention </a:t>
            </a:r>
            <a:r>
              <a:rPr lang="en-US" altLang="fr-FR" dirty="0">
                <a:solidFill>
                  <a:schemeClr val="bg2"/>
                </a:solidFill>
              </a:rPr>
              <a:t/>
            </a:r>
            <a:br>
              <a:rPr lang="en-US" altLang="fr-FR" dirty="0">
                <a:solidFill>
                  <a:schemeClr val="bg2"/>
                </a:solidFill>
              </a:rPr>
            </a:b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E37D416-8A23-C3C7-6A40-5B0603D3AB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8" b="89711" l="2915" r="98879">
                        <a14:foregroundMark x1="5269" y1="73633" x2="5269" y2="73633"/>
                        <a14:foregroundMark x1="6390" y1="77170" x2="6390" y2="77170"/>
                        <a14:foregroundMark x1="8857" y1="78778" x2="8857" y2="78778"/>
                        <a14:foregroundMark x1="9753" y1="83280" x2="9753" y2="83280"/>
                        <a14:foregroundMark x1="18386" y1="83601" x2="18386" y2="83601"/>
                        <a14:foregroundMark x1="17601" y1="84244" x2="17601" y2="84244"/>
                        <a14:foregroundMark x1="10762" y1="84244" x2="10762" y2="84244"/>
                        <a14:foregroundMark x1="22758" y1="73312" x2="22758" y2="73312"/>
                        <a14:foregroundMark x1="27691" y1="24116" x2="27691" y2="24116"/>
                        <a14:foregroundMark x1="28363" y1="30868" x2="28363" y2="30868"/>
                        <a14:foregroundMark x1="30269" y1="19614" x2="30269" y2="19614"/>
                        <a14:foregroundMark x1="26682" y1="18650" x2="26682" y2="18650"/>
                        <a14:foregroundMark x1="31951" y1="26045" x2="31951" y2="26045"/>
                        <a14:foregroundMark x1="34193" y1="26045" x2="34193" y2="26045"/>
                        <a14:foregroundMark x1="32063" y1="16399" x2="32063" y2="16399"/>
                        <a14:foregroundMark x1="35762" y1="20257" x2="35762" y2="20257"/>
                        <a14:foregroundMark x1="37892" y1="23473" x2="37892" y2="23473"/>
                        <a14:foregroundMark x1="40135" y1="30868" x2="40135" y2="30868"/>
                        <a14:foregroundMark x1="38341" y1="38585" x2="38341" y2="38585"/>
                        <a14:foregroundMark x1="40359" y1="39871" x2="40359" y2="39871"/>
                        <a14:foregroundMark x1="94955" y1="82315" x2="94955" y2="82315"/>
                        <a14:foregroundMark x1="92601" y1="55949" x2="92601" y2="55949"/>
                        <a14:foregroundMark x1="94507" y1="62379" x2="94507" y2="62379"/>
                        <a14:foregroundMark x1="87892" y1="52733" x2="87892" y2="52733"/>
                        <a14:foregroundMark x1="86211" y1="53376" x2="86211" y2="53376"/>
                        <a14:foregroundMark x1="86099" y1="47267" x2="86099" y2="47267"/>
                        <a14:foregroundMark x1="81390" y1="55627" x2="81390" y2="55627"/>
                        <a14:foregroundMark x1="83072" y1="62379" x2="83072" y2="62379"/>
                        <a14:foregroundMark x1="83969" y1="61415" x2="83969" y2="61415"/>
                        <a14:foregroundMark x1="77130" y1="46302" x2="77130" y2="46302"/>
                        <a14:foregroundMark x1="79036" y1="54662" x2="79036" y2="54662"/>
                        <a14:foregroundMark x1="74439" y1="55949" x2="74439" y2="55949"/>
                        <a14:foregroundMark x1="72534" y1="51125" x2="72534" y2="51125"/>
                        <a14:foregroundMark x1="69395" y1="54984" x2="69395" y2="54984"/>
                        <a14:foregroundMark x1="62556" y1="54019" x2="62556" y2="54019"/>
                        <a14:foregroundMark x1="64574" y1="61415" x2="64574" y2="61415"/>
                        <a14:foregroundMark x1="55605" y1="54662" x2="55605" y2="54662"/>
                        <a14:foregroundMark x1="59865" y1="56270" x2="59865" y2="56270"/>
                        <a14:foregroundMark x1="51121" y1="54984" x2="51121" y2="54984"/>
                        <a14:foregroundMark x1="48655" y1="53698" x2="48655" y2="53698"/>
                        <a14:foregroundMark x1="45628" y1="51447" x2="45628" y2="51447"/>
                        <a14:foregroundMark x1="42265" y1="52733" x2="42265" y2="52733"/>
                        <a14:foregroundMark x1="42377" y1="47267" x2="42377" y2="47267"/>
                        <a14:foregroundMark x1="45179" y1="46945" x2="45179" y2="46945"/>
                        <a14:foregroundMark x1="39350" y1="52733" x2="39350" y2="52733"/>
                        <a14:foregroundMark x1="36435" y1="53376" x2="36435" y2="53376"/>
                        <a14:foregroundMark x1="33072" y1="56913" x2="33072" y2="56913"/>
                        <a14:foregroundMark x1="27242" y1="59486" x2="27242" y2="594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786" y="237442"/>
            <a:ext cx="3301355" cy="1147221"/>
          </a:xfrm>
          <a:prstGeom prst="rect">
            <a:avLst/>
          </a:prstGeom>
          <a:noFill/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3637" y="3464382"/>
            <a:ext cx="3015899" cy="2261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517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smtClean="0">
                <a:solidFill>
                  <a:srgbClr val="006BB3"/>
                </a:solidFill>
                <a:latin typeface="Corbel" panose="020B0503020204020204" pitchFamily="34" charset="0"/>
              </a:rPr>
              <a:t>Sommaire</a:t>
            </a:r>
            <a:endParaRPr lang="fr-FR" b="1" dirty="0">
              <a:solidFill>
                <a:srgbClr val="006BB3"/>
              </a:solidFill>
              <a:latin typeface="Corbel" panose="020B0503020204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5794" y="1407148"/>
            <a:ext cx="12192000" cy="4563448"/>
          </a:xfrm>
        </p:spPr>
        <p:txBody>
          <a:bodyPr anchor="ctr">
            <a:normAutofit/>
          </a:bodyPr>
          <a:lstStyle/>
          <a:p>
            <a:pPr algn="ctr"/>
            <a:endParaRPr lang="fr-FR" sz="2800" b="1" dirty="0" smtClean="0">
              <a:solidFill>
                <a:srgbClr val="006BB3"/>
              </a:solidFill>
              <a:latin typeface="Corbel" panose="020B0503020204020204" pitchFamily="34" charset="0"/>
            </a:endParaRPr>
          </a:p>
          <a:p>
            <a:pPr algn="ctr">
              <a:buFont typeface="Courier New" panose="02070309020205020404" pitchFamily="49" charset="0"/>
              <a:buChar char="o"/>
            </a:pPr>
            <a:r>
              <a:rPr lang="fr-FR" sz="2800" b="1" dirty="0" smtClean="0">
                <a:solidFill>
                  <a:srgbClr val="006BB3"/>
                </a:solidFill>
                <a:latin typeface="Corbel" panose="020B0503020204020204" pitchFamily="34" charset="0"/>
              </a:rPr>
              <a:t>Projets réalisés sur les sites périscolaires et les accueils de loisirs</a:t>
            </a:r>
          </a:p>
          <a:p>
            <a:pPr algn="ctr">
              <a:buFont typeface="Courier New" panose="02070309020205020404" pitchFamily="49" charset="0"/>
              <a:buChar char="o"/>
            </a:pPr>
            <a:endParaRPr lang="fr-FR" sz="2800" b="1" dirty="0" smtClean="0">
              <a:solidFill>
                <a:srgbClr val="006BB3"/>
              </a:solidFill>
              <a:latin typeface="Corbel" panose="020B0503020204020204" pitchFamily="34" charset="0"/>
            </a:endParaRPr>
          </a:p>
          <a:p>
            <a:pPr algn="ctr">
              <a:buFont typeface="Courier New" panose="02070309020205020404" pitchFamily="49" charset="0"/>
              <a:buChar char="o"/>
            </a:pPr>
            <a:r>
              <a:rPr lang="fr-FR" sz="2800" b="1" dirty="0" smtClean="0">
                <a:solidFill>
                  <a:srgbClr val="006BB3"/>
                </a:solidFill>
                <a:latin typeface="Corbel" panose="020B0503020204020204" pitchFamily="34" charset="0"/>
              </a:rPr>
              <a:t>Projets à venir et l’été 2025</a:t>
            </a:r>
          </a:p>
          <a:p>
            <a:pPr algn="ctr"/>
            <a:endParaRPr lang="fr-FR" sz="2800" b="1" dirty="0" smtClean="0">
              <a:solidFill>
                <a:srgbClr val="006BB3"/>
              </a:solidFill>
              <a:latin typeface="Corbel" panose="020B0503020204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85" y="889968"/>
            <a:ext cx="1635421" cy="145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26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8800" b="1" dirty="0" smtClean="0">
                <a:solidFill>
                  <a:srgbClr val="006BB3"/>
                </a:solidFill>
                <a:latin typeface="Corbel" panose="020B0503020204020204" pitchFamily="34" charset="0"/>
              </a:rPr>
              <a:t>Projets réalisés </a:t>
            </a:r>
            <a:r>
              <a:rPr lang="fr-FR" sz="4800" b="1" dirty="0" smtClean="0">
                <a:solidFill>
                  <a:srgbClr val="006BB3"/>
                </a:solidFill>
                <a:latin typeface="Corbel" panose="020B0503020204020204" pitchFamily="34" charset="0"/>
              </a:rPr>
              <a:t>(septembre 2024- juin 2025)</a:t>
            </a:r>
            <a:endParaRPr lang="fr-FR" sz="4800" b="1" dirty="0">
              <a:solidFill>
                <a:srgbClr val="006BB3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23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 smtClean="0"/>
              <a:t>SITE PERISCOLAIRE – PARC </a:t>
            </a:r>
            <a:br>
              <a:rPr lang="fr-FR" dirty="0" smtClean="0"/>
            </a:br>
            <a:r>
              <a:rPr lang="fr-FR" dirty="0" smtClean="0"/>
              <a:t>Responsable périscolaire : Claire THERY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9634" y="1914925"/>
            <a:ext cx="10711543" cy="3449077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fr-FR" dirty="0" smtClean="0"/>
              <a:t>Veille des vacances : Fête dansante </a:t>
            </a:r>
            <a:r>
              <a:rPr lang="fr-FR" sz="1800" dirty="0" smtClean="0"/>
              <a:t>(Toussaint), </a:t>
            </a:r>
            <a:r>
              <a:rPr lang="fr-FR" dirty="0" smtClean="0"/>
              <a:t>Loto </a:t>
            </a:r>
            <a:r>
              <a:rPr lang="fr-FR" sz="1800" dirty="0" smtClean="0"/>
              <a:t>(Noël), </a:t>
            </a:r>
            <a:r>
              <a:rPr lang="fr-FR" dirty="0" smtClean="0"/>
              <a:t>Just Dance </a:t>
            </a:r>
            <a:r>
              <a:rPr lang="fr-FR" sz="1800" dirty="0" smtClean="0"/>
              <a:t>(Hiver), </a:t>
            </a:r>
            <a:r>
              <a:rPr lang="fr-FR" dirty="0" smtClean="0"/>
              <a:t>Scratch Ball </a:t>
            </a:r>
            <a:r>
              <a:rPr lang="fr-FR" sz="1800" dirty="0" smtClean="0"/>
              <a:t>(Printemps)  </a:t>
            </a:r>
            <a:endParaRPr lang="fr-FR" sz="1800" dirty="0"/>
          </a:p>
          <a:p>
            <a:pPr>
              <a:buFont typeface="Courier New" panose="02070309020205020404" pitchFamily="49" charset="0"/>
              <a:buChar char="o"/>
            </a:pPr>
            <a:r>
              <a:rPr lang="fr-FR" dirty="0" smtClean="0"/>
              <a:t>Soirée Famille Présentation avec </a:t>
            </a:r>
            <a:r>
              <a:rPr lang="fr-FR" dirty="0" err="1" smtClean="0"/>
              <a:t>V.Hugo</a:t>
            </a:r>
            <a:r>
              <a:rPr lang="fr-FR" dirty="0" smtClean="0"/>
              <a:t>, Ludothèque en Mars et Tournoi de </a:t>
            </a:r>
            <a:r>
              <a:rPr lang="fr-FR" dirty="0" err="1" smtClean="0"/>
              <a:t>Dodge</a:t>
            </a:r>
            <a:r>
              <a:rPr lang="fr-FR" dirty="0" smtClean="0"/>
              <a:t> </a:t>
            </a:r>
            <a:r>
              <a:rPr lang="fr-FR" dirty="0" err="1" smtClean="0"/>
              <a:t>ball</a:t>
            </a:r>
            <a:r>
              <a:rPr lang="fr-FR" dirty="0" smtClean="0"/>
              <a:t> fin d’année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FR" dirty="0" smtClean="0"/>
              <a:t>Projets communs école et périscolaire: Carnaval D’Halloween, Jeu écologie, Kermesse scolaire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FR" dirty="0" smtClean="0"/>
              <a:t>Projets annuels: Tournoi de football, </a:t>
            </a:r>
            <a:r>
              <a:rPr lang="fr-FR" dirty="0" err="1" smtClean="0"/>
              <a:t>dodgeball</a:t>
            </a:r>
            <a:r>
              <a:rPr lang="fr-FR" dirty="0" smtClean="0"/>
              <a:t>, échecs et projets manuels pompons et carré fleuri </a:t>
            </a:r>
            <a:endParaRPr lang="fr-FR" dirty="0"/>
          </a:p>
          <a:p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8769533" y="6401582"/>
            <a:ext cx="3117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Présentation par Claire THERY 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27517">
            <a:off x="455746" y="4459479"/>
            <a:ext cx="1283068" cy="96230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9441">
            <a:off x="1696021" y="4355800"/>
            <a:ext cx="1344269" cy="100820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2336">
            <a:off x="2689581" y="4190973"/>
            <a:ext cx="1604680" cy="120351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689" y="4191623"/>
            <a:ext cx="1027936" cy="100909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6011" y="4110422"/>
            <a:ext cx="1739255" cy="1304441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1263">
            <a:off x="7536998" y="4053817"/>
            <a:ext cx="1618923" cy="1214192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6492">
            <a:off x="9258414" y="3906830"/>
            <a:ext cx="1793631" cy="134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87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280" y="277894"/>
            <a:ext cx="10058400" cy="1450757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 smtClean="0"/>
              <a:t>SITE PERISCOLAIRE – VICTOR HUGO</a:t>
            </a:r>
            <a:br>
              <a:rPr lang="fr-FR" dirty="0" smtClean="0"/>
            </a:br>
            <a:r>
              <a:rPr lang="fr-FR" dirty="0" smtClean="0"/>
              <a:t>Responsable périscolaire : Marina ALVES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8769533" y="6401582"/>
            <a:ext cx="3117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Présentation par Marina ALVES</a:t>
            </a:r>
            <a:endParaRPr lang="fr-FR" dirty="0"/>
          </a:p>
        </p:txBody>
      </p:sp>
      <p:pic>
        <p:nvPicPr>
          <p:cNvPr id="14" name="Espace réservé du contenu 1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364354">
            <a:off x="2606167" y="2866255"/>
            <a:ext cx="2065833" cy="156759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224" y="1999068"/>
            <a:ext cx="1762309" cy="132890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0678" y="3605170"/>
            <a:ext cx="1771093" cy="133553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6531" y="3605170"/>
            <a:ext cx="1762309" cy="1335533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0678" y="1999068"/>
            <a:ext cx="1762310" cy="132890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658505" y="3275818"/>
            <a:ext cx="2629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/>
              <a:t>Thématique du voyage </a:t>
            </a:r>
            <a:endParaRPr lang="fr-FR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6386" y="4055946"/>
            <a:ext cx="2060620" cy="1556426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8"/>
          <a:srcRect t="22629" b="18066"/>
          <a:stretch/>
        </p:blipFill>
        <p:spPr>
          <a:xfrm rot="21220673">
            <a:off x="364216" y="2857739"/>
            <a:ext cx="1957965" cy="166957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250569" y="2179069"/>
            <a:ext cx="26291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/>
              <a:t>Personnalisation des locaux  </a:t>
            </a:r>
            <a:endParaRPr lang="fr-FR" dirty="0"/>
          </a:p>
        </p:txBody>
      </p:sp>
      <p:sp>
        <p:nvSpPr>
          <p:cNvPr id="23" name="Rectangle 22"/>
          <p:cNvSpPr/>
          <p:nvPr/>
        </p:nvSpPr>
        <p:spPr>
          <a:xfrm>
            <a:off x="9100498" y="3567469"/>
            <a:ext cx="2629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/>
              <a:t>Veillée de fin d’année  </a:t>
            </a:r>
            <a:endParaRPr lang="fr-FR" dirty="0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9546" y="1852411"/>
            <a:ext cx="972267" cy="1299645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7280" y="4769274"/>
            <a:ext cx="943767" cy="1261549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67001" y="1941509"/>
            <a:ext cx="1171817" cy="1566387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16995" y="4684325"/>
            <a:ext cx="1071695" cy="143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0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66057" y="2190446"/>
            <a:ext cx="10589623" cy="1815497"/>
          </a:xfrm>
          <a:noFill/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fr-FR" dirty="0" smtClean="0"/>
              <a:t>Projet Basket </a:t>
            </a:r>
            <a:endParaRPr lang="fr-FR" dirty="0"/>
          </a:p>
          <a:p>
            <a:pPr algn="ctr">
              <a:buFont typeface="Courier New" panose="02070309020205020404" pitchFamily="49" charset="0"/>
              <a:buChar char="o"/>
            </a:pPr>
            <a:r>
              <a:rPr lang="fr-FR" dirty="0" smtClean="0"/>
              <a:t>Projet Comédie Musicale 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FR" dirty="0" smtClean="0"/>
              <a:t>Projet Danse </a:t>
            </a:r>
          </a:p>
          <a:p>
            <a:pPr algn="ctr">
              <a:buFont typeface="Courier New" panose="02070309020205020404" pitchFamily="49" charset="0"/>
              <a:buChar char="o"/>
            </a:pPr>
            <a:r>
              <a:rPr lang="fr-FR" dirty="0" smtClean="0"/>
              <a:t>Projet Football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097280" y="173391"/>
            <a:ext cx="10058400" cy="1260659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4000" dirty="0" smtClean="0"/>
              <a:t>SITE PERISCOLAIRE – JACQUES PREVERT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3200" dirty="0" smtClean="0"/>
              <a:t>Responsable périscolaire: </a:t>
            </a:r>
            <a:r>
              <a:rPr lang="fr-FR" sz="3200" dirty="0" err="1" smtClean="0"/>
              <a:t>Abelhakim</a:t>
            </a:r>
            <a:r>
              <a:rPr lang="fr-FR" sz="3200" dirty="0" smtClean="0"/>
              <a:t> BADAOUI </a:t>
            </a:r>
            <a:endParaRPr lang="fr-FR" sz="3200" dirty="0"/>
          </a:p>
        </p:txBody>
      </p:sp>
      <p:sp>
        <p:nvSpPr>
          <p:cNvPr id="11" name="ZoneTexte 10"/>
          <p:cNvSpPr txBox="1"/>
          <p:nvPr/>
        </p:nvSpPr>
        <p:spPr>
          <a:xfrm>
            <a:off x="7098112" y="6442097"/>
            <a:ext cx="4859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/>
              <a:t>Présentation par Abdelhakim BADAOUI 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660" y="1609173"/>
            <a:ext cx="3299083" cy="24840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658" y="4165551"/>
            <a:ext cx="2162943" cy="1622207"/>
          </a:xfrm>
          <a:prstGeom prst="round2DiagRect">
            <a:avLst>
              <a:gd name="adj1" fmla="val 16667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3703336"/>
            <a:ext cx="2484202" cy="1863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093" y="3753201"/>
            <a:ext cx="2821190" cy="21158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39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66057" y="2190446"/>
            <a:ext cx="10589623" cy="954037"/>
          </a:xfrm>
          <a:noFill/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fr-FR" dirty="0" smtClean="0"/>
              <a:t>Soirée citrouille, décoration salle périscolaire, Soirée spectacle féerique   </a:t>
            </a:r>
            <a:endParaRPr lang="fr-FR" dirty="0"/>
          </a:p>
          <a:p>
            <a:pPr>
              <a:buFont typeface="Courier New" panose="02070309020205020404" pitchFamily="49" charset="0"/>
              <a:buChar char="o"/>
            </a:pPr>
            <a:r>
              <a:rPr lang="fr-FR" dirty="0" smtClean="0"/>
              <a:t>Soirée familles: soirée citrouille, soirée lâche ton écran, soirée on va s’éclater  </a:t>
            </a: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097280" y="173392"/>
            <a:ext cx="10058400" cy="120781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4000" dirty="0" smtClean="0"/>
              <a:t>SITE PERISCOLAIRE – ALOUETTES 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3200" dirty="0" smtClean="0"/>
              <a:t>Responsable périscolaire : Leila SEKLANE </a:t>
            </a:r>
            <a:endParaRPr lang="fr-FR" sz="3200" dirty="0"/>
          </a:p>
        </p:txBody>
      </p:sp>
      <p:sp>
        <p:nvSpPr>
          <p:cNvPr id="11" name="ZoneTexte 10"/>
          <p:cNvSpPr txBox="1"/>
          <p:nvPr/>
        </p:nvSpPr>
        <p:spPr>
          <a:xfrm>
            <a:off x="8839756" y="6442097"/>
            <a:ext cx="3117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Présentation par Leila SEKLANE 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343" y="1341216"/>
            <a:ext cx="1989371" cy="265249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42" y="3230003"/>
            <a:ext cx="2558836" cy="19191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4426">
            <a:off x="3203566" y="3282632"/>
            <a:ext cx="2828780" cy="2121585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539" y="3230003"/>
            <a:ext cx="3056059" cy="2292044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32" y="670952"/>
            <a:ext cx="1893998" cy="142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097280" y="173391"/>
            <a:ext cx="10058400" cy="2109221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fr-FR" sz="4000" dirty="0" smtClean="0"/>
              <a:t>SITE PERISCOLAIRE – MAURICE BERTEAUX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4000" dirty="0" smtClean="0"/>
              <a:t>Responsable périscolaire:                                             Horacio DOS SANTOS</a:t>
            </a:r>
            <a:br>
              <a:rPr lang="fr-FR" sz="4000" dirty="0" smtClean="0"/>
            </a:br>
            <a:r>
              <a:rPr lang="fr-FR" sz="4000" dirty="0" smtClean="0"/>
              <a:t>Leila SEKLANE</a:t>
            </a:r>
            <a:endParaRPr lang="fr-FR" sz="4000" dirty="0"/>
          </a:p>
        </p:txBody>
      </p:sp>
      <p:sp>
        <p:nvSpPr>
          <p:cNvPr id="10" name="ZoneTexte 9"/>
          <p:cNvSpPr txBox="1"/>
          <p:nvPr/>
        </p:nvSpPr>
        <p:spPr>
          <a:xfrm>
            <a:off x="5438987" y="6401582"/>
            <a:ext cx="6448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/>
              <a:t>Présentation par Horacio Dos Santos / Leila </a:t>
            </a:r>
            <a:r>
              <a:rPr lang="fr-FR" dirty="0" err="1" smtClean="0"/>
              <a:t>Seklane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11" name="Espace réservé du contenu 10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7"/>
          <a:stretch/>
        </p:blipFill>
        <p:spPr>
          <a:xfrm>
            <a:off x="436467" y="1859005"/>
            <a:ext cx="3041633" cy="227766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770" y="2097632"/>
            <a:ext cx="2529723" cy="189729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87" y="2396326"/>
            <a:ext cx="4812460" cy="3821594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36467" y="4416214"/>
            <a:ext cx="3088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Soirée familles des élémentaires 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9008533" y="4227920"/>
            <a:ext cx="3088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Soirée des familles de la maternelle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1029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6023" y="2193834"/>
            <a:ext cx="10058400" cy="2011680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 </a:t>
            </a:r>
            <a:endParaRPr lang="fr-FR" dirty="0"/>
          </a:p>
          <a:p>
            <a:pPr>
              <a:buFont typeface="Courier New" panose="02070309020205020404" pitchFamily="49" charset="0"/>
              <a:buChar char="o"/>
            </a:pPr>
            <a:endParaRPr lang="fr-FR" i="1" dirty="0">
              <a:solidFill>
                <a:srgbClr val="FF0000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endParaRPr lang="fr-FR" dirty="0"/>
          </a:p>
          <a:p>
            <a:endParaRPr lang="fr-FR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531223" y="182100"/>
            <a:ext cx="11068594" cy="1559614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fr-FR" sz="4000" dirty="0" smtClean="0"/>
              <a:t>SITE PERISCOLAIRE – Plants de Catelaine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3200" dirty="0" smtClean="0"/>
              <a:t>Responsables périscolaires : Steve BONNETAIN et Aurélien DEPRES</a:t>
            </a:r>
            <a:endParaRPr lang="fr-FR" sz="3200" dirty="0"/>
          </a:p>
        </p:txBody>
      </p:sp>
      <p:sp>
        <p:nvSpPr>
          <p:cNvPr id="10" name="ZoneTexte 9"/>
          <p:cNvSpPr txBox="1"/>
          <p:nvPr/>
        </p:nvSpPr>
        <p:spPr>
          <a:xfrm>
            <a:off x="6374674" y="6418999"/>
            <a:ext cx="5704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Présentation par Steve BONNETAIN et Aurélien DEPRES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8" y="2563166"/>
            <a:ext cx="1805382" cy="240717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103" y="1973935"/>
            <a:ext cx="3361571" cy="189088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322100" y="4059097"/>
            <a:ext cx="29339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Spectacle de danse des CM2 </a:t>
            </a:r>
          </a:p>
          <a:p>
            <a:endParaRPr lang="fr-FR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endParaRPr lang="fr-FR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endParaRPr lang="fr-FR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fr-FR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Soirée des  familles danse    maternelle</a:t>
            </a:r>
            <a:endParaRPr lang="fr-FR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57576" y="2089755"/>
            <a:ext cx="2933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Tournoi de </a:t>
            </a:r>
            <a:r>
              <a:rPr lang="fr-FR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ping</a:t>
            </a:r>
            <a:r>
              <a:rPr lang="fr-FR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fr-FR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pong</a:t>
            </a:r>
            <a:r>
              <a:rPr lang="fr-FR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fr-FR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754" y="2053303"/>
            <a:ext cx="2205963" cy="1654472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8719503" y="3770533"/>
            <a:ext cx="2038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Tournoi de football</a:t>
            </a:r>
            <a:endParaRPr lang="fr-FR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260" y="4205514"/>
            <a:ext cx="2512907" cy="188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8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étrospective">
  <a:themeElements>
    <a:clrScheme name="Rétrospective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étrospectiv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étrospectiv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2960</TotalTime>
  <Words>286</Words>
  <Application>Microsoft Office PowerPoint</Application>
  <PresentationFormat>Grand écran</PresentationFormat>
  <Paragraphs>45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6" baseType="lpstr">
      <vt:lpstr>Calibri</vt:lpstr>
      <vt:lpstr>Calibri Light</vt:lpstr>
      <vt:lpstr>Corbel</vt:lpstr>
      <vt:lpstr>Courier New</vt:lpstr>
      <vt:lpstr>Rétrospective</vt:lpstr>
      <vt:lpstr>Conseil des Accueils de Loisirs 26/06/2025</vt:lpstr>
      <vt:lpstr>Sommaire</vt:lpstr>
      <vt:lpstr>Projets réalisés (septembre 2024- juin 2025)</vt:lpstr>
      <vt:lpstr>SITE PERISCOLAIRE – PARC  Responsable périscolaire : Claire THERY</vt:lpstr>
      <vt:lpstr>SITE PERISCOLAIRE – VICTOR HUGO Responsable périscolaire : Marina ALVES</vt:lpstr>
      <vt:lpstr>SITE PERISCOLAIRE – JACQUES PREVERT  Responsable périscolaire: Abelhakim BADAOUI </vt:lpstr>
      <vt:lpstr>SITE PERISCOLAIRE – ALOUETTES   Responsable périscolaire : Leila SEKLANE </vt:lpstr>
      <vt:lpstr>SITE PERISCOLAIRE – MAURICE BERTEAUX  Responsable périscolaire:                                             Horacio DOS SANTOS Leila SEKLANE</vt:lpstr>
      <vt:lpstr>SITE PERISCOLAIRE – Plants de Catelaine Responsables périscolaires : Steve BONNETAIN et Aurélien DEPRES</vt:lpstr>
      <vt:lpstr>A vos questions </vt:lpstr>
      <vt:lpstr>Merci pour votre attention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Conseil des Accueils de Loisirs 15/05/2023</dc:title>
  <dc:creator>MAIKOOUVA Alexandra</dc:creator>
  <cp:lastModifiedBy>LE MOING Sandrine</cp:lastModifiedBy>
  <cp:revision>186</cp:revision>
  <dcterms:created xsi:type="dcterms:W3CDTF">2023-04-18T09:10:39Z</dcterms:created>
  <dcterms:modified xsi:type="dcterms:W3CDTF">2025-08-28T09:28:59Z</dcterms:modified>
</cp:coreProperties>
</file>